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2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328" autoAdjust="0"/>
  </p:normalViewPr>
  <p:slideViewPr>
    <p:cSldViewPr snapToGrid="0">
      <p:cViewPr varScale="1">
        <p:scale>
          <a:sx n="69" d="100"/>
          <a:sy n="69" d="100"/>
        </p:scale>
        <p:origin x="2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3A0C-EE80-40BA-8139-38B514D0373C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15B8D-D2AB-4517-B41D-215139FB5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31FB-366F-45D6-8184-253A2E927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EAB0A-0CF9-432A-AE87-9590A84B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A5628-8272-4D42-A25E-D6FA865E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00354-00A5-42ED-B01B-41DCAFD0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22CD9-4F6B-4BC9-9258-662A125F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84CF-2AAE-45EC-9082-FD4332EF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10AAC-B587-4ACD-8BAE-AF796E373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BE17-B513-45AD-B9FD-86D2D81B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AE54-004A-4B74-8532-6D9ED632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60B69-FED3-48D8-91F4-817DCB90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21425-C908-4129-A276-4881525C8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38537-A66B-4C94-923D-0A880383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1F1EC-56BC-40E8-92E8-6F0CF305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0150-3128-441E-B9BE-07E2C6316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DA8E1-7C30-4C29-9F6F-E673FD37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8882-F38F-4DCE-AE59-9D7DC16A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92DF-5CC7-4FB6-846D-59BA6A84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E6629-03F0-42C3-A7C6-86FEAF96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FB78B-8FD4-4482-A930-FECB2C35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40AE-575C-45F6-9655-E638E1BE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8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7438-2A7C-4BF9-B081-7517688D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78441-5B8C-4DB3-A6C0-01B99E5A7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47BFE-384B-45A4-8B66-A57FBE07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D2F4B-C084-4D8A-AAAE-39F9E416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682B9-CA76-49FC-9CC5-5D91F5EC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3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F83D-6F53-4237-8238-C6640C48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475B-1A32-4376-974C-DF78BCC4A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9C9EB-3A6D-4126-B5C2-D973AB69F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FE9DD-DDDE-4EA8-B6D7-1701CCAC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7814A-7516-4C18-9B77-9EF3CAC3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9ADF5-851D-4219-B849-CF64A825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6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B71-D9B0-4117-A367-E75C3316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E1DE9-D238-4E68-B0AB-221AB550B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AC770-275F-4695-A1BD-09A44A16D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51A8D-FD79-4D39-A233-2CFA2CB30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1A0F1A-8013-47A2-A96E-A930C7A7E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57A6C-EBA7-4CFC-A64E-096C8715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367E1-F3D3-4C2D-8244-F32B099A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106CA-A7EE-49A2-A4A4-3AAA475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1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2C86-1D64-4A6C-AFAB-1C0FED72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5938F-9A0C-4BA3-8599-0784AE8A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F8116-23BD-4F51-B56A-64973749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852D5-0A3F-4379-A026-CB8DAF7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14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2BC0F-0F9B-414D-97F0-50AF28E5C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D39CA-0ED2-4E1B-83C0-E5CD00AC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755A-A69A-492F-922A-672F5065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3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7F7D-FB2C-4D14-9B55-FD1450F4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EC52-6E9B-4060-B7FC-5234FFA0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3BB9D-CC2D-49CD-9484-B5CEADC92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0C5AE-6CA4-4D58-8BB1-04FF412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2D0CD-0040-4E56-911B-B923DAD3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0E4E0-43CC-48B8-9816-74BCAAAF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8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9C95-D4DE-40AF-A5D5-EF131D6D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57F56-0A2A-418D-AE12-979CC1B79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39645-9769-4B50-A8E9-57A63787E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650C5-A871-45D1-B569-D0387322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BA25E-7B60-4910-A1E0-EC18E14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5D92F-32C6-41D2-9D27-95965920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3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DD8A4F-2908-4CA7-B33D-66A2C764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08B75-3A5B-48D4-BC06-95271D675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43CEC-0E9F-4653-9ED8-E9C0D920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53082-232D-447F-9B6C-0194CA350300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FE5E7-CE36-4E25-AE7E-CE0647294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8351A-5608-4576-86CC-E3335DF92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3014C-6C16-4051-BFB6-07D7D9E6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0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www.flickr.com/photos/pagedooley/7427165626" TargetMode="External"/><Relationship Id="rId7" Type="http://schemas.openxmlformats.org/officeDocument/2006/relationships/hyperlink" Target="https://www.reputationsciences.com/reputation-management-for-hotel-management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led-bg.blogspot.com/2012/09/gray-background-for-websites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led-bg.blogspot.com/2012/09/gray-background-for-websites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led-bg.blogspot.com/2012/12/light-striped-background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led-bg.blogspot.com/2012/09/gray-background-for-websites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549DA1-DC14-42A9-AC96-6C70E96A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721069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15 in. Surface Book 2">
                <a:extLst>
                  <a:ext uri="{FF2B5EF4-FFF2-40B4-BE49-F238E27FC236}">
                    <a16:creationId xmlns:a16="http://schemas.microsoft.com/office/drawing/2014/main" id="{907FC2ED-7C7E-4E8B-9705-38A28F2F6C2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24979" y="700492"/>
              <a:ext cx="6034844" cy="448092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034844" cy="4480926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65713" ay="-1246908" az="2333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39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15 in. Surface Book 2">
                <a:extLst>
                  <a:ext uri="{FF2B5EF4-FFF2-40B4-BE49-F238E27FC236}">
                    <a16:creationId xmlns:a16="http://schemas.microsoft.com/office/drawing/2014/main" id="{907FC2ED-7C7E-4E8B-9705-38A28F2F6C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4979" y="700492"/>
                <a:ext cx="6034844" cy="448092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C93F45-E446-40A1-88F7-B1A2801A40B9}"/>
              </a:ext>
            </a:extLst>
          </p:cNvPr>
          <p:cNvSpPr/>
          <p:nvPr/>
        </p:nvSpPr>
        <p:spPr>
          <a:xfrm>
            <a:off x="7523214" y="1606106"/>
            <a:ext cx="3459149" cy="2582717"/>
          </a:xfrm>
          <a:custGeom>
            <a:avLst/>
            <a:gdLst>
              <a:gd name="connsiteX0" fmla="*/ 0 w 3448594"/>
              <a:gd name="connsiteY0" fmla="*/ 0 h 2573904"/>
              <a:gd name="connsiteX1" fmla="*/ 3448594 w 3448594"/>
              <a:gd name="connsiteY1" fmla="*/ 0 h 2573904"/>
              <a:gd name="connsiteX2" fmla="*/ 3448594 w 3448594"/>
              <a:gd name="connsiteY2" fmla="*/ 2573904 h 2573904"/>
              <a:gd name="connsiteX3" fmla="*/ 0 w 3448594"/>
              <a:gd name="connsiteY3" fmla="*/ 2573904 h 2573904"/>
              <a:gd name="connsiteX4" fmla="*/ 0 w 3448594"/>
              <a:gd name="connsiteY4" fmla="*/ 0 h 2573904"/>
              <a:gd name="connsiteX0" fmla="*/ 0 w 3448594"/>
              <a:gd name="connsiteY0" fmla="*/ 0 h 2573904"/>
              <a:gd name="connsiteX1" fmla="*/ 3448594 w 3448594"/>
              <a:gd name="connsiteY1" fmla="*/ 0 h 2573904"/>
              <a:gd name="connsiteX2" fmla="*/ 3448594 w 3448594"/>
              <a:gd name="connsiteY2" fmla="*/ 2573904 h 2573904"/>
              <a:gd name="connsiteX3" fmla="*/ 34835 w 3448594"/>
              <a:gd name="connsiteY3" fmla="*/ 2425858 h 2573904"/>
              <a:gd name="connsiteX4" fmla="*/ 0 w 3448594"/>
              <a:gd name="connsiteY4" fmla="*/ 0 h 2573904"/>
              <a:gd name="connsiteX0" fmla="*/ 0 w 3439886"/>
              <a:gd name="connsiteY0" fmla="*/ 322217 h 2573904"/>
              <a:gd name="connsiteX1" fmla="*/ 3439886 w 3439886"/>
              <a:gd name="connsiteY1" fmla="*/ 0 h 2573904"/>
              <a:gd name="connsiteX2" fmla="*/ 3439886 w 3439886"/>
              <a:gd name="connsiteY2" fmla="*/ 2573904 h 2573904"/>
              <a:gd name="connsiteX3" fmla="*/ 26127 w 3439886"/>
              <a:gd name="connsiteY3" fmla="*/ 2425858 h 2573904"/>
              <a:gd name="connsiteX4" fmla="*/ 0 w 3439886"/>
              <a:gd name="connsiteY4" fmla="*/ 322217 h 2573904"/>
              <a:gd name="connsiteX0" fmla="*/ 0 w 3439886"/>
              <a:gd name="connsiteY0" fmla="*/ 209006 h 2573904"/>
              <a:gd name="connsiteX1" fmla="*/ 3439886 w 3439886"/>
              <a:gd name="connsiteY1" fmla="*/ 0 h 2573904"/>
              <a:gd name="connsiteX2" fmla="*/ 3439886 w 3439886"/>
              <a:gd name="connsiteY2" fmla="*/ 2573904 h 2573904"/>
              <a:gd name="connsiteX3" fmla="*/ 26127 w 3439886"/>
              <a:gd name="connsiteY3" fmla="*/ 2425858 h 2573904"/>
              <a:gd name="connsiteX4" fmla="*/ 0 w 3439886"/>
              <a:gd name="connsiteY4" fmla="*/ 209006 h 2573904"/>
              <a:gd name="connsiteX0" fmla="*/ 26815 w 3466701"/>
              <a:gd name="connsiteY0" fmla="*/ 209006 h 2573904"/>
              <a:gd name="connsiteX1" fmla="*/ 3466701 w 3466701"/>
              <a:gd name="connsiteY1" fmla="*/ 0 h 2573904"/>
              <a:gd name="connsiteX2" fmla="*/ 3466701 w 3466701"/>
              <a:gd name="connsiteY2" fmla="*/ 2573904 h 2573904"/>
              <a:gd name="connsiteX3" fmla="*/ 52942 w 3466701"/>
              <a:gd name="connsiteY3" fmla="*/ 2425858 h 2573904"/>
              <a:gd name="connsiteX4" fmla="*/ 26815 w 3466701"/>
              <a:gd name="connsiteY4" fmla="*/ 209006 h 2573904"/>
              <a:gd name="connsiteX0" fmla="*/ 32991 w 3472877"/>
              <a:gd name="connsiteY0" fmla="*/ 209006 h 2573904"/>
              <a:gd name="connsiteX1" fmla="*/ 3472877 w 3472877"/>
              <a:gd name="connsiteY1" fmla="*/ 0 h 2573904"/>
              <a:gd name="connsiteX2" fmla="*/ 3472877 w 3472877"/>
              <a:gd name="connsiteY2" fmla="*/ 2573904 h 2573904"/>
              <a:gd name="connsiteX3" fmla="*/ 32992 w 3472877"/>
              <a:gd name="connsiteY3" fmla="*/ 2443275 h 2573904"/>
              <a:gd name="connsiteX4" fmla="*/ 32991 w 3472877"/>
              <a:gd name="connsiteY4" fmla="*/ 209006 h 2573904"/>
              <a:gd name="connsiteX0" fmla="*/ 32991 w 3472877"/>
              <a:gd name="connsiteY0" fmla="*/ 209006 h 2669698"/>
              <a:gd name="connsiteX1" fmla="*/ 3472877 w 3472877"/>
              <a:gd name="connsiteY1" fmla="*/ 0 h 2669698"/>
              <a:gd name="connsiteX2" fmla="*/ 3385791 w 3472877"/>
              <a:gd name="connsiteY2" fmla="*/ 2669698 h 2669698"/>
              <a:gd name="connsiteX3" fmla="*/ 32992 w 3472877"/>
              <a:gd name="connsiteY3" fmla="*/ 2443275 h 2669698"/>
              <a:gd name="connsiteX4" fmla="*/ 32991 w 3472877"/>
              <a:gd name="connsiteY4" fmla="*/ 209006 h 2669698"/>
              <a:gd name="connsiteX0" fmla="*/ 32991 w 3472877"/>
              <a:gd name="connsiteY0" fmla="*/ 209006 h 2515959"/>
              <a:gd name="connsiteX1" fmla="*/ 3472877 w 3472877"/>
              <a:gd name="connsiteY1" fmla="*/ 0 h 2515959"/>
              <a:gd name="connsiteX2" fmla="*/ 3360324 w 3472877"/>
              <a:gd name="connsiteY2" fmla="*/ 2515959 h 2515959"/>
              <a:gd name="connsiteX3" fmla="*/ 32992 w 3472877"/>
              <a:gd name="connsiteY3" fmla="*/ 2443275 h 2515959"/>
              <a:gd name="connsiteX4" fmla="*/ 32991 w 3472877"/>
              <a:gd name="connsiteY4" fmla="*/ 209006 h 2515959"/>
              <a:gd name="connsiteX0" fmla="*/ 32991 w 3472877"/>
              <a:gd name="connsiteY0" fmla="*/ 209006 h 2541582"/>
              <a:gd name="connsiteX1" fmla="*/ 3472877 w 3472877"/>
              <a:gd name="connsiteY1" fmla="*/ 0 h 2541582"/>
              <a:gd name="connsiteX2" fmla="*/ 3445215 w 3472877"/>
              <a:gd name="connsiteY2" fmla="*/ 2541582 h 2541582"/>
              <a:gd name="connsiteX3" fmla="*/ 32992 w 3472877"/>
              <a:gd name="connsiteY3" fmla="*/ 2443275 h 2541582"/>
              <a:gd name="connsiteX4" fmla="*/ 32991 w 3472877"/>
              <a:gd name="connsiteY4" fmla="*/ 209006 h 2541582"/>
              <a:gd name="connsiteX0" fmla="*/ 51350 w 3491236"/>
              <a:gd name="connsiteY0" fmla="*/ 209006 h 2541582"/>
              <a:gd name="connsiteX1" fmla="*/ 3491236 w 3491236"/>
              <a:gd name="connsiteY1" fmla="*/ 0 h 2541582"/>
              <a:gd name="connsiteX2" fmla="*/ 3463574 w 3491236"/>
              <a:gd name="connsiteY2" fmla="*/ 2541582 h 2541582"/>
              <a:gd name="connsiteX3" fmla="*/ 8905 w 3491236"/>
              <a:gd name="connsiteY3" fmla="*/ 2417652 h 2541582"/>
              <a:gd name="connsiteX4" fmla="*/ 51350 w 3491236"/>
              <a:gd name="connsiteY4" fmla="*/ 209006 h 2541582"/>
              <a:gd name="connsiteX0" fmla="*/ 8801 w 3448687"/>
              <a:gd name="connsiteY0" fmla="*/ 209006 h 2541582"/>
              <a:gd name="connsiteX1" fmla="*/ 3448687 w 3448687"/>
              <a:gd name="connsiteY1" fmla="*/ 0 h 2541582"/>
              <a:gd name="connsiteX2" fmla="*/ 3421025 w 3448687"/>
              <a:gd name="connsiteY2" fmla="*/ 2541582 h 2541582"/>
              <a:gd name="connsiteX3" fmla="*/ 314409 w 3448687"/>
              <a:gd name="connsiteY3" fmla="*/ 2340783 h 2541582"/>
              <a:gd name="connsiteX4" fmla="*/ 8801 w 3448687"/>
              <a:gd name="connsiteY4" fmla="*/ 209006 h 2541582"/>
              <a:gd name="connsiteX0" fmla="*/ 11994 w 3341522"/>
              <a:gd name="connsiteY0" fmla="*/ 277335 h 2541582"/>
              <a:gd name="connsiteX1" fmla="*/ 3341522 w 3341522"/>
              <a:gd name="connsiteY1" fmla="*/ 0 h 2541582"/>
              <a:gd name="connsiteX2" fmla="*/ 3313860 w 3341522"/>
              <a:gd name="connsiteY2" fmla="*/ 2541582 h 2541582"/>
              <a:gd name="connsiteX3" fmla="*/ 207244 w 3341522"/>
              <a:gd name="connsiteY3" fmla="*/ 2340783 h 2541582"/>
              <a:gd name="connsiteX4" fmla="*/ 11994 w 3341522"/>
              <a:gd name="connsiteY4" fmla="*/ 277335 h 2541582"/>
              <a:gd name="connsiteX0" fmla="*/ 8984 w 3440381"/>
              <a:gd name="connsiteY0" fmla="*/ 200466 h 2541582"/>
              <a:gd name="connsiteX1" fmla="*/ 3440381 w 3440381"/>
              <a:gd name="connsiteY1" fmla="*/ 0 h 2541582"/>
              <a:gd name="connsiteX2" fmla="*/ 3412719 w 3440381"/>
              <a:gd name="connsiteY2" fmla="*/ 2541582 h 2541582"/>
              <a:gd name="connsiteX3" fmla="*/ 306103 w 3440381"/>
              <a:gd name="connsiteY3" fmla="*/ 2340783 h 2541582"/>
              <a:gd name="connsiteX4" fmla="*/ 8984 w 3440381"/>
              <a:gd name="connsiteY4" fmla="*/ 200466 h 2541582"/>
              <a:gd name="connsiteX0" fmla="*/ 16005 w 3447402"/>
              <a:gd name="connsiteY0" fmla="*/ 200466 h 2541582"/>
              <a:gd name="connsiteX1" fmla="*/ 3447402 w 3447402"/>
              <a:gd name="connsiteY1" fmla="*/ 0 h 2541582"/>
              <a:gd name="connsiteX2" fmla="*/ 3419740 w 3447402"/>
              <a:gd name="connsiteY2" fmla="*/ 2541582 h 2541582"/>
              <a:gd name="connsiteX3" fmla="*/ 134853 w 3447402"/>
              <a:gd name="connsiteY3" fmla="*/ 2383488 h 2541582"/>
              <a:gd name="connsiteX4" fmla="*/ 16005 w 3447402"/>
              <a:gd name="connsiteY4" fmla="*/ 200466 h 2541582"/>
              <a:gd name="connsiteX0" fmla="*/ 21927 w 3453324"/>
              <a:gd name="connsiteY0" fmla="*/ 200466 h 2541582"/>
              <a:gd name="connsiteX1" fmla="*/ 3453324 w 3453324"/>
              <a:gd name="connsiteY1" fmla="*/ 0 h 2541582"/>
              <a:gd name="connsiteX2" fmla="*/ 3425662 w 3453324"/>
              <a:gd name="connsiteY2" fmla="*/ 2541582 h 2541582"/>
              <a:gd name="connsiteX3" fmla="*/ 140775 w 3453324"/>
              <a:gd name="connsiteY3" fmla="*/ 2383488 h 2541582"/>
              <a:gd name="connsiteX4" fmla="*/ 21927 w 3453324"/>
              <a:gd name="connsiteY4" fmla="*/ 200466 h 2541582"/>
              <a:gd name="connsiteX0" fmla="*/ 30557 w 3411020"/>
              <a:gd name="connsiteY0" fmla="*/ 200466 h 2541582"/>
              <a:gd name="connsiteX1" fmla="*/ 3411020 w 3411020"/>
              <a:gd name="connsiteY1" fmla="*/ 0 h 2541582"/>
              <a:gd name="connsiteX2" fmla="*/ 3383358 w 3411020"/>
              <a:gd name="connsiteY2" fmla="*/ 2541582 h 2541582"/>
              <a:gd name="connsiteX3" fmla="*/ 98471 w 3411020"/>
              <a:gd name="connsiteY3" fmla="*/ 2383488 h 2541582"/>
              <a:gd name="connsiteX4" fmla="*/ 30557 w 3411020"/>
              <a:gd name="connsiteY4" fmla="*/ 200466 h 2541582"/>
              <a:gd name="connsiteX0" fmla="*/ 30557 w 3411020"/>
              <a:gd name="connsiteY0" fmla="*/ 200466 h 2541582"/>
              <a:gd name="connsiteX1" fmla="*/ 3411020 w 3411020"/>
              <a:gd name="connsiteY1" fmla="*/ 0 h 2541582"/>
              <a:gd name="connsiteX2" fmla="*/ 3383358 w 3411020"/>
              <a:gd name="connsiteY2" fmla="*/ 2541582 h 2541582"/>
              <a:gd name="connsiteX3" fmla="*/ 14545 w 3411020"/>
              <a:gd name="connsiteY3" fmla="*/ 2396384 h 2541582"/>
              <a:gd name="connsiteX4" fmla="*/ 98471 w 3411020"/>
              <a:gd name="connsiteY4" fmla="*/ 2383488 h 2541582"/>
              <a:gd name="connsiteX5" fmla="*/ 30557 w 3411020"/>
              <a:gd name="connsiteY5" fmla="*/ 200466 h 2541582"/>
              <a:gd name="connsiteX0" fmla="*/ 37388 w 3417851"/>
              <a:gd name="connsiteY0" fmla="*/ 200466 h 2541582"/>
              <a:gd name="connsiteX1" fmla="*/ 3417851 w 3417851"/>
              <a:gd name="connsiteY1" fmla="*/ 0 h 2541582"/>
              <a:gd name="connsiteX2" fmla="*/ 3390189 w 3417851"/>
              <a:gd name="connsiteY2" fmla="*/ 2541582 h 2541582"/>
              <a:gd name="connsiteX3" fmla="*/ 21376 w 3417851"/>
              <a:gd name="connsiteY3" fmla="*/ 2396384 h 2541582"/>
              <a:gd name="connsiteX4" fmla="*/ 79835 w 3417851"/>
              <a:gd name="connsiteY4" fmla="*/ 2383488 h 2541582"/>
              <a:gd name="connsiteX5" fmla="*/ 37388 w 3417851"/>
              <a:gd name="connsiteY5" fmla="*/ 200466 h 2541582"/>
              <a:gd name="connsiteX0" fmla="*/ 59466 w 3439929"/>
              <a:gd name="connsiteY0" fmla="*/ 200466 h 2541582"/>
              <a:gd name="connsiteX1" fmla="*/ 3439929 w 3439929"/>
              <a:gd name="connsiteY1" fmla="*/ 0 h 2541582"/>
              <a:gd name="connsiteX2" fmla="*/ 3412267 w 3439929"/>
              <a:gd name="connsiteY2" fmla="*/ 2541582 h 2541582"/>
              <a:gd name="connsiteX3" fmla="*/ 43454 w 3439929"/>
              <a:gd name="connsiteY3" fmla="*/ 2396384 h 2541582"/>
              <a:gd name="connsiteX4" fmla="*/ 50979 w 3439929"/>
              <a:gd name="connsiteY4" fmla="*/ 2392029 h 2541582"/>
              <a:gd name="connsiteX5" fmla="*/ 59466 w 3439929"/>
              <a:gd name="connsiteY5" fmla="*/ 200466 h 2541582"/>
              <a:gd name="connsiteX0" fmla="*/ 23587 w 3404050"/>
              <a:gd name="connsiteY0" fmla="*/ 200466 h 2541582"/>
              <a:gd name="connsiteX1" fmla="*/ 3404050 w 3404050"/>
              <a:gd name="connsiteY1" fmla="*/ 0 h 2541582"/>
              <a:gd name="connsiteX2" fmla="*/ 3376388 w 3404050"/>
              <a:gd name="connsiteY2" fmla="*/ 2541582 h 2541582"/>
              <a:gd name="connsiteX3" fmla="*/ 7575 w 3404050"/>
              <a:gd name="connsiteY3" fmla="*/ 2396384 h 2541582"/>
              <a:gd name="connsiteX4" fmla="*/ 15100 w 3404050"/>
              <a:gd name="connsiteY4" fmla="*/ 2392029 h 2541582"/>
              <a:gd name="connsiteX5" fmla="*/ 23587 w 3404050"/>
              <a:gd name="connsiteY5" fmla="*/ 200466 h 2541582"/>
              <a:gd name="connsiteX0" fmla="*/ 50933 w 3431396"/>
              <a:gd name="connsiteY0" fmla="*/ 200466 h 2541582"/>
              <a:gd name="connsiteX1" fmla="*/ 3431396 w 3431396"/>
              <a:gd name="connsiteY1" fmla="*/ 0 h 2541582"/>
              <a:gd name="connsiteX2" fmla="*/ 3403734 w 3431396"/>
              <a:gd name="connsiteY2" fmla="*/ 2541582 h 2541582"/>
              <a:gd name="connsiteX3" fmla="*/ 34921 w 3431396"/>
              <a:gd name="connsiteY3" fmla="*/ 2396384 h 2541582"/>
              <a:gd name="connsiteX4" fmla="*/ 0 w 3431396"/>
              <a:gd name="connsiteY4" fmla="*/ 2383487 h 2541582"/>
              <a:gd name="connsiteX5" fmla="*/ 50933 w 3431396"/>
              <a:gd name="connsiteY5" fmla="*/ 200466 h 2541582"/>
              <a:gd name="connsiteX0" fmla="*/ 50933 w 3403734"/>
              <a:gd name="connsiteY0" fmla="*/ 200466 h 2541582"/>
              <a:gd name="connsiteX1" fmla="*/ 3371972 w 3403734"/>
              <a:gd name="connsiteY1" fmla="*/ 0 h 2541582"/>
              <a:gd name="connsiteX2" fmla="*/ 3403734 w 3403734"/>
              <a:gd name="connsiteY2" fmla="*/ 2541582 h 2541582"/>
              <a:gd name="connsiteX3" fmla="*/ 34921 w 3403734"/>
              <a:gd name="connsiteY3" fmla="*/ 2396384 h 2541582"/>
              <a:gd name="connsiteX4" fmla="*/ 0 w 3403734"/>
              <a:gd name="connsiteY4" fmla="*/ 2383487 h 2541582"/>
              <a:gd name="connsiteX5" fmla="*/ 50933 w 3403734"/>
              <a:gd name="connsiteY5" fmla="*/ 200466 h 2541582"/>
              <a:gd name="connsiteX0" fmla="*/ 50933 w 3371972"/>
              <a:gd name="connsiteY0" fmla="*/ 200466 h 2533041"/>
              <a:gd name="connsiteX1" fmla="*/ 3371972 w 3371972"/>
              <a:gd name="connsiteY1" fmla="*/ 0 h 2533041"/>
              <a:gd name="connsiteX2" fmla="*/ 3352800 w 3371972"/>
              <a:gd name="connsiteY2" fmla="*/ 2533041 h 2533041"/>
              <a:gd name="connsiteX3" fmla="*/ 34921 w 3371972"/>
              <a:gd name="connsiteY3" fmla="*/ 2396384 h 2533041"/>
              <a:gd name="connsiteX4" fmla="*/ 0 w 3371972"/>
              <a:gd name="connsiteY4" fmla="*/ 2383487 h 2533041"/>
              <a:gd name="connsiteX5" fmla="*/ 50933 w 3371972"/>
              <a:gd name="connsiteY5" fmla="*/ 200466 h 253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1972" h="2533041">
                <a:moveTo>
                  <a:pt x="50933" y="200466"/>
                </a:moveTo>
                <a:lnTo>
                  <a:pt x="3371972" y="0"/>
                </a:lnTo>
                <a:lnTo>
                  <a:pt x="3352800" y="2533041"/>
                </a:lnTo>
                <a:lnTo>
                  <a:pt x="34921" y="2396384"/>
                </a:lnTo>
                <a:lnTo>
                  <a:pt x="0" y="2383487"/>
                </a:lnTo>
                <a:cubicBezTo>
                  <a:pt x="50716" y="1661618"/>
                  <a:pt x="-18735" y="965543"/>
                  <a:pt x="50933" y="200466"/>
                </a:cubicBezTo>
                <a:close/>
              </a:path>
            </a:pathLst>
          </a:custGeom>
          <a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13BF-6D48-4986-B5FE-C7917301570A}"/>
              </a:ext>
            </a:extLst>
          </p:cNvPr>
          <p:cNvSpPr txBox="1"/>
          <p:nvPr/>
        </p:nvSpPr>
        <p:spPr>
          <a:xfrm>
            <a:off x="5537200" y="27990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87C31-39D3-4F75-A0AA-EAB35162CB6C}"/>
              </a:ext>
            </a:extLst>
          </p:cNvPr>
          <p:cNvSpPr txBox="1"/>
          <p:nvPr/>
        </p:nvSpPr>
        <p:spPr>
          <a:xfrm>
            <a:off x="584030" y="7074625"/>
            <a:ext cx="10816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pagedooley/742716562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5AECC-2216-4140-902D-6820E6B1EA35}"/>
              </a:ext>
            </a:extLst>
          </p:cNvPr>
          <p:cNvSpPr txBox="1"/>
          <p:nvPr/>
        </p:nvSpPr>
        <p:spPr>
          <a:xfrm>
            <a:off x="257584" y="1719217"/>
            <a:ext cx="52071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DIGITAL SKILLS (PYTHON PROGRAMMING)</a:t>
            </a:r>
          </a:p>
          <a:p>
            <a:pPr lvl="1"/>
            <a:endParaRPr lang="en-US" sz="3200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 lvl="1"/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PROJECT ON “HOTEL MANAGEMENT SYSTEM”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DFA62-0E28-4AEE-AF51-0ED640033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7886" r="1"/>
          <a:stretch/>
        </p:blipFill>
        <p:spPr>
          <a:xfrm>
            <a:off x="11934416" y="263236"/>
            <a:ext cx="257583" cy="72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9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1C6643-A4B4-4C03-AFE9-6CF74A447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C12FE4-1073-406A-97C0-F8345CAB9834}"/>
              </a:ext>
            </a:extLst>
          </p:cNvPr>
          <p:cNvSpPr txBox="1"/>
          <p:nvPr/>
        </p:nvSpPr>
        <p:spPr>
          <a:xfrm>
            <a:off x="4470400" y="5054600"/>
            <a:ext cx="325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iled-bg.blogspot.com/2012/09/gray-background-for-website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ABB6D-3494-48C5-A14D-33DD6DBF67BF}"/>
              </a:ext>
            </a:extLst>
          </p:cNvPr>
          <p:cNvSpPr txBox="1"/>
          <p:nvPr/>
        </p:nvSpPr>
        <p:spPr>
          <a:xfrm>
            <a:off x="174172" y="197227"/>
            <a:ext cx="120613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Book Antiqua" panose="02040602050305030304" pitchFamily="18" charset="0"/>
              </a:rPr>
              <a:t>As we all know that generally Hotel’s </a:t>
            </a:r>
            <a:r>
              <a:rPr lang="en-US" sz="2400" dirty="0" err="1">
                <a:latin typeface="Book Antiqua" panose="02040602050305030304" pitchFamily="18" charset="0"/>
              </a:rPr>
              <a:t>consist’s</a:t>
            </a:r>
            <a:r>
              <a:rPr lang="en-US" sz="2400" dirty="0">
                <a:latin typeface="Book Antiqua" panose="02040602050305030304" pitchFamily="18" charset="0"/>
              </a:rPr>
              <a:t> of (Rooms, Guest’s, </a:t>
            </a:r>
            <a:r>
              <a:rPr lang="en-US" sz="2400" dirty="0" err="1">
                <a:latin typeface="Book Antiqua" panose="02040602050305030304" pitchFamily="18" charset="0"/>
              </a:rPr>
              <a:t>etc</a:t>
            </a:r>
            <a:r>
              <a:rPr lang="en-US" sz="2400" dirty="0">
                <a:latin typeface="Book Antiqua" panose="02040602050305030304" pitchFamily="18" charset="0"/>
              </a:rPr>
              <a:t>….)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Book Antiqua" panose="02040602050305030304" pitchFamily="18" charset="0"/>
              </a:rPr>
              <a:t>The management of hotel seeks information from guest before giving them a room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Book Antiqua" panose="02040602050305030304" pitchFamily="18" charset="0"/>
              </a:rPr>
              <a:t>As information they asks guest’s to give their name, address, email, phone no.  </a:t>
            </a:r>
            <a:r>
              <a:rPr lang="en-US" sz="2400" dirty="0" err="1">
                <a:latin typeface="Book Antiqua" panose="02040602050305030304" pitchFamily="18" charset="0"/>
              </a:rPr>
              <a:t>Etc</a:t>
            </a:r>
            <a:r>
              <a:rPr lang="en-US" sz="2400" dirty="0">
                <a:latin typeface="Book Antiqua" panose="02040602050305030304" pitchFamily="18" charset="0"/>
              </a:rPr>
              <a:t>….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Book Antiqua" panose="02040602050305030304" pitchFamily="18" charset="0"/>
              </a:rPr>
              <a:t>To register a room the above details are much necessary to the hotel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6C59C-0D0B-47E2-9234-6365C53C7B3E}"/>
              </a:ext>
            </a:extLst>
          </p:cNvPr>
          <p:cNvSpPr txBox="1"/>
          <p:nvPr/>
        </p:nvSpPr>
        <p:spPr>
          <a:xfrm>
            <a:off x="174172" y="1766887"/>
            <a:ext cx="11604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ell MT" panose="02020503060305020303" pitchFamily="18" charset="0"/>
              </a:rPr>
              <a:t>By using “INHERITANCE” method we will derive the code </a:t>
            </a:r>
            <a:r>
              <a:rPr lang="en-US" dirty="0"/>
              <a:t>:</a:t>
            </a:r>
          </a:p>
          <a:p>
            <a:r>
              <a:rPr lang="en-US" dirty="0"/>
              <a:t>INHERITANCE: Inheritance allows us to define a class that inherits all the methods and properties from another class. </a:t>
            </a:r>
          </a:p>
          <a:p>
            <a:r>
              <a:rPr lang="en-US" dirty="0"/>
              <a:t>Parent class is the class being inherited from, also called base class. Child class is the class that inherits from another class,</a:t>
            </a:r>
          </a:p>
          <a:p>
            <a:r>
              <a:rPr lang="en-US" dirty="0"/>
              <a:t> also called derived class.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672A3-0D65-4B8A-B395-A582133E362D}"/>
              </a:ext>
            </a:extLst>
          </p:cNvPr>
          <p:cNvSpPr txBox="1"/>
          <p:nvPr/>
        </p:nvSpPr>
        <p:spPr>
          <a:xfrm>
            <a:off x="317815" y="3003004"/>
            <a:ext cx="1383200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Room:   </a:t>
            </a:r>
          </a:p>
          <a:p>
            <a:r>
              <a:rPr lang="en-US" dirty="0"/>
              <a:t>        def _</a:t>
            </a:r>
            <a:r>
              <a:rPr lang="en-US" dirty="0" err="1"/>
              <a:t>init</a:t>
            </a:r>
            <a:r>
              <a:rPr lang="en-US" dirty="0"/>
              <a:t>_(self, </a:t>
            </a:r>
            <a:r>
              <a:rPr lang="en-US" dirty="0" err="1"/>
              <a:t>room_number</a:t>
            </a:r>
            <a:r>
              <a:rPr lang="en-US" dirty="0"/>
              <a:t>, capacity, status='Available’): </a:t>
            </a:r>
          </a:p>
          <a:p>
            <a:r>
              <a:rPr lang="en-US" dirty="0"/>
              <a:t>               </a:t>
            </a:r>
            <a:r>
              <a:rPr lang="en-US" dirty="0" err="1"/>
              <a:t>self.room_number</a:t>
            </a:r>
            <a:r>
              <a:rPr lang="en-US" dirty="0"/>
              <a:t> = </a:t>
            </a:r>
            <a:r>
              <a:rPr lang="en-US" dirty="0" err="1"/>
              <a:t>room_number</a:t>
            </a:r>
            <a:r>
              <a:rPr lang="en-US" dirty="0"/>
              <a:t>      </a:t>
            </a:r>
          </a:p>
          <a:p>
            <a:r>
              <a:rPr lang="en-US" dirty="0"/>
              <a:t>               </a:t>
            </a:r>
            <a:r>
              <a:rPr lang="en-US" dirty="0" err="1"/>
              <a:t>self.capacity</a:t>
            </a:r>
            <a:r>
              <a:rPr lang="en-US" dirty="0"/>
              <a:t> = capacity             </a:t>
            </a:r>
          </a:p>
          <a:p>
            <a:r>
              <a:rPr lang="en-US" dirty="0"/>
              <a:t>               </a:t>
            </a:r>
            <a:r>
              <a:rPr lang="en-US" dirty="0" err="1"/>
              <a:t>self.status</a:t>
            </a:r>
            <a:r>
              <a:rPr lang="en-US" dirty="0"/>
              <a:t> = status        </a:t>
            </a:r>
          </a:p>
          <a:p>
            <a:r>
              <a:rPr lang="en-US" dirty="0"/>
              <a:t>               </a:t>
            </a:r>
            <a:r>
              <a:rPr lang="en-US" dirty="0" err="1"/>
              <a:t>self.guest</a:t>
            </a:r>
            <a:r>
              <a:rPr lang="en-US" dirty="0"/>
              <a:t> = None</a:t>
            </a:r>
          </a:p>
          <a:p>
            <a:endParaRPr lang="en-US" dirty="0"/>
          </a:p>
          <a:p>
            <a:r>
              <a:rPr lang="en-US" dirty="0"/>
              <a:t>class Guest:    </a:t>
            </a:r>
          </a:p>
          <a:p>
            <a:r>
              <a:rPr lang="en-US" dirty="0"/>
              <a:t>        def _</a:t>
            </a:r>
            <a:r>
              <a:rPr lang="en-US" dirty="0" err="1"/>
              <a:t>init</a:t>
            </a:r>
            <a:r>
              <a:rPr lang="en-US" dirty="0"/>
              <a:t>_(self, name, email, phone):   </a:t>
            </a:r>
          </a:p>
          <a:p>
            <a:r>
              <a:rPr lang="en-US" dirty="0"/>
              <a:t>              self.name = name       </a:t>
            </a:r>
          </a:p>
          <a:p>
            <a:r>
              <a:rPr lang="en-US" dirty="0"/>
              <a:t>              </a:t>
            </a:r>
            <a:r>
              <a:rPr lang="en-US" dirty="0" err="1"/>
              <a:t>self.email</a:t>
            </a:r>
            <a:r>
              <a:rPr lang="en-US" dirty="0"/>
              <a:t> = email   </a:t>
            </a:r>
          </a:p>
          <a:p>
            <a:r>
              <a:rPr lang="en-US" dirty="0"/>
              <a:t>              </a:t>
            </a:r>
            <a:r>
              <a:rPr lang="en-US" dirty="0" err="1"/>
              <a:t>self.phone</a:t>
            </a:r>
            <a:r>
              <a:rPr lang="en-US" dirty="0"/>
              <a:t> = phone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307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6C172-14DB-441A-BEDD-D8010C189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86" y="1"/>
            <a:ext cx="12182714" cy="13959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D260A8-8F20-4C1E-9C29-7CDB658EAD8A}"/>
              </a:ext>
            </a:extLst>
          </p:cNvPr>
          <p:cNvSpPr txBox="1"/>
          <p:nvPr/>
        </p:nvSpPr>
        <p:spPr>
          <a:xfrm>
            <a:off x="261256" y="5053766"/>
            <a:ext cx="11930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iled-bg.blogspot.com/2012/09/gray-background-for-website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D589A-597A-4122-A90E-4AB881591732}"/>
              </a:ext>
            </a:extLst>
          </p:cNvPr>
          <p:cNvSpPr txBox="1"/>
          <p:nvPr/>
        </p:nvSpPr>
        <p:spPr>
          <a:xfrm>
            <a:off x="184160" y="231558"/>
            <a:ext cx="11916404" cy="951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HotelManagementSystem</a:t>
            </a:r>
            <a:r>
              <a:rPr lang="en-US" dirty="0"/>
              <a:t>:   </a:t>
            </a:r>
          </a:p>
          <a:p>
            <a:r>
              <a:rPr lang="en-US" dirty="0"/>
              <a:t>         def _</a:t>
            </a:r>
            <a:r>
              <a:rPr lang="en-US" dirty="0" err="1"/>
              <a:t>init</a:t>
            </a:r>
            <a:r>
              <a:rPr lang="en-US" dirty="0"/>
              <a:t>_(self, rooms):       </a:t>
            </a:r>
          </a:p>
          <a:p>
            <a:r>
              <a:rPr lang="en-US" dirty="0"/>
              <a:t>               </a:t>
            </a:r>
            <a:r>
              <a:rPr lang="en-US" dirty="0" err="1"/>
              <a:t>self.rooms</a:t>
            </a:r>
            <a:r>
              <a:rPr lang="en-US" dirty="0"/>
              <a:t> = {</a:t>
            </a:r>
            <a:r>
              <a:rPr lang="en-US" dirty="0" err="1"/>
              <a:t>room.room_number</a:t>
            </a:r>
            <a:r>
              <a:rPr lang="en-US" dirty="0"/>
              <a:t>: room for room in rooms}  </a:t>
            </a:r>
          </a:p>
          <a:p>
            <a:r>
              <a:rPr lang="en-US" dirty="0"/>
              <a:t>               </a:t>
            </a:r>
            <a:r>
              <a:rPr lang="en-US" dirty="0" err="1"/>
              <a:t>self.reservations</a:t>
            </a:r>
            <a:r>
              <a:rPr lang="en-US" dirty="0"/>
              <a:t> = {}   </a:t>
            </a:r>
          </a:p>
          <a:p>
            <a:endParaRPr lang="en-US" dirty="0"/>
          </a:p>
          <a:p>
            <a:r>
              <a:rPr lang="en-US" dirty="0"/>
              <a:t>         def </a:t>
            </a:r>
            <a:r>
              <a:rPr lang="en-US" dirty="0" err="1"/>
              <a:t>display_available_rooms</a:t>
            </a:r>
            <a:r>
              <a:rPr lang="en-US" dirty="0"/>
              <a:t>(self):   </a:t>
            </a:r>
          </a:p>
          <a:p>
            <a:r>
              <a:rPr lang="en-US" dirty="0"/>
              <a:t>               </a:t>
            </a:r>
            <a:r>
              <a:rPr lang="en-US" dirty="0" err="1"/>
              <a:t>available_rooms</a:t>
            </a:r>
            <a:r>
              <a:rPr lang="en-US" dirty="0"/>
              <a:t> = [room for room in </a:t>
            </a:r>
            <a:r>
              <a:rPr lang="en-US" dirty="0" err="1"/>
              <a:t>self.rooms.values</a:t>
            </a:r>
            <a:r>
              <a:rPr lang="en-US" dirty="0"/>
              <a:t>() if </a:t>
            </a:r>
            <a:r>
              <a:rPr lang="en-US" dirty="0" err="1"/>
              <a:t>room.status</a:t>
            </a:r>
            <a:r>
              <a:rPr lang="en-US" dirty="0"/>
              <a:t> == 'Available’] </a:t>
            </a:r>
          </a:p>
          <a:p>
            <a:r>
              <a:rPr lang="en-US" dirty="0"/>
              <a:t>               return </a:t>
            </a:r>
            <a:r>
              <a:rPr lang="en-US" dirty="0" err="1"/>
              <a:t>available_rooms</a:t>
            </a:r>
            <a:r>
              <a:rPr lang="en-US" dirty="0"/>
              <a:t>   </a:t>
            </a:r>
          </a:p>
          <a:p>
            <a:endParaRPr lang="en-US" dirty="0"/>
          </a:p>
          <a:p>
            <a:r>
              <a:rPr lang="en-US" dirty="0"/>
              <a:t>         def </a:t>
            </a:r>
            <a:r>
              <a:rPr lang="en-US" dirty="0" err="1"/>
              <a:t>make_reservation</a:t>
            </a:r>
            <a:r>
              <a:rPr lang="en-US" dirty="0"/>
              <a:t>(self, </a:t>
            </a:r>
            <a:r>
              <a:rPr lang="en-US" dirty="0" err="1"/>
              <a:t>room_number</a:t>
            </a:r>
            <a:r>
              <a:rPr lang="en-US" dirty="0"/>
              <a:t>, guest):   </a:t>
            </a:r>
          </a:p>
          <a:p>
            <a:r>
              <a:rPr lang="en-US" dirty="0"/>
              <a:t>                if </a:t>
            </a:r>
            <a:r>
              <a:rPr lang="en-US" dirty="0" err="1"/>
              <a:t>room_number</a:t>
            </a:r>
            <a:r>
              <a:rPr lang="en-US" dirty="0"/>
              <a:t> in </a:t>
            </a:r>
            <a:r>
              <a:rPr lang="en-US" dirty="0" err="1"/>
              <a:t>self.rooms</a:t>
            </a:r>
            <a:r>
              <a:rPr lang="en-US" dirty="0"/>
              <a:t>:           </a:t>
            </a:r>
          </a:p>
          <a:p>
            <a:r>
              <a:rPr lang="en-US" dirty="0"/>
              <a:t>                     room = </a:t>
            </a:r>
            <a:r>
              <a:rPr lang="en-US" dirty="0" err="1"/>
              <a:t>self.rooms</a:t>
            </a:r>
            <a:r>
              <a:rPr lang="en-US" dirty="0"/>
              <a:t>[</a:t>
            </a:r>
            <a:r>
              <a:rPr lang="en-US" dirty="0" err="1"/>
              <a:t>room_number</a:t>
            </a:r>
            <a:r>
              <a:rPr lang="en-US" dirty="0"/>
              <a:t>]       </a:t>
            </a:r>
          </a:p>
          <a:p>
            <a:r>
              <a:rPr lang="en-US" dirty="0"/>
              <a:t>                     if </a:t>
            </a:r>
            <a:r>
              <a:rPr lang="en-US" dirty="0" err="1"/>
              <a:t>room.status</a:t>
            </a:r>
            <a:r>
              <a:rPr lang="en-US" dirty="0"/>
              <a:t> == 'Available':              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room.status</a:t>
            </a:r>
            <a:r>
              <a:rPr lang="en-US" dirty="0"/>
              <a:t> = 'Occupied'               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room.guest</a:t>
            </a:r>
            <a:r>
              <a:rPr lang="en-US" dirty="0"/>
              <a:t> = guest              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self.reservations</a:t>
            </a:r>
            <a:r>
              <a:rPr lang="en-US" dirty="0"/>
              <a:t>[</a:t>
            </a:r>
            <a:r>
              <a:rPr lang="en-US" dirty="0" err="1"/>
              <a:t>guest.email</a:t>
            </a:r>
            <a:r>
              <a:rPr lang="en-US" dirty="0"/>
              <a:t>] = room               </a:t>
            </a:r>
          </a:p>
          <a:p>
            <a:r>
              <a:rPr lang="en-US" dirty="0"/>
              <a:t>                         return </a:t>
            </a:r>
            <a:r>
              <a:rPr lang="en-US" dirty="0" err="1"/>
              <a:t>f"Reservation</a:t>
            </a:r>
            <a:r>
              <a:rPr lang="en-US" dirty="0"/>
              <a:t> successful for {guest.name}. Room {</a:t>
            </a:r>
            <a:r>
              <a:rPr lang="en-US" dirty="0" err="1"/>
              <a:t>room_number</a:t>
            </a:r>
            <a:r>
              <a:rPr lang="en-US" dirty="0"/>
              <a:t>} is now occupied by {guest.name}."       </a:t>
            </a:r>
          </a:p>
          <a:p>
            <a:r>
              <a:rPr lang="en-US" dirty="0"/>
              <a:t>                     else:               </a:t>
            </a:r>
          </a:p>
          <a:p>
            <a:r>
              <a:rPr lang="en-US" dirty="0"/>
              <a:t>                        return </a:t>
            </a:r>
            <a:r>
              <a:rPr lang="en-US" dirty="0" err="1"/>
              <a:t>f"Room</a:t>
            </a:r>
            <a:r>
              <a:rPr lang="en-US" dirty="0"/>
              <a:t> {</a:t>
            </a:r>
            <a:r>
              <a:rPr lang="en-US" dirty="0" err="1"/>
              <a:t>room_number</a:t>
            </a:r>
            <a:r>
              <a:rPr lang="en-US" dirty="0"/>
              <a:t>} is not available."   </a:t>
            </a:r>
          </a:p>
          <a:p>
            <a:r>
              <a:rPr lang="en-US" dirty="0"/>
              <a:t>              else:           </a:t>
            </a:r>
          </a:p>
          <a:p>
            <a:r>
              <a:rPr lang="en-US" dirty="0"/>
              <a:t>                     return </a:t>
            </a:r>
            <a:r>
              <a:rPr lang="en-US" dirty="0" err="1"/>
              <a:t>f"Invalid</a:t>
            </a:r>
            <a:r>
              <a:rPr lang="en-US" dirty="0"/>
              <a:t> room number {</a:t>
            </a:r>
            <a:r>
              <a:rPr lang="en-US" dirty="0" err="1"/>
              <a:t>room_number</a:t>
            </a:r>
            <a:r>
              <a:rPr lang="en-US" dirty="0"/>
              <a:t>}.“</a:t>
            </a:r>
          </a:p>
          <a:p>
            <a:r>
              <a:rPr lang="en-US" dirty="0"/>
              <a:t>room1 = Room(7,4)</a:t>
            </a:r>
          </a:p>
          <a:p>
            <a:r>
              <a:rPr lang="en-US" dirty="0"/>
              <a:t>room2 = Room(17,4)</a:t>
            </a:r>
          </a:p>
          <a:p>
            <a:r>
              <a:rPr lang="en-US" dirty="0"/>
              <a:t>rooms = [room1, room2]</a:t>
            </a:r>
          </a:p>
          <a:p>
            <a:endParaRPr lang="en-US" dirty="0"/>
          </a:p>
          <a:p>
            <a:r>
              <a:rPr lang="en-US" dirty="0"/>
              <a:t>hotel = </a:t>
            </a:r>
            <a:r>
              <a:rPr lang="en-US" dirty="0" err="1"/>
              <a:t>HotelManagementSystem</a:t>
            </a:r>
            <a:r>
              <a:rPr lang="en-US" dirty="0"/>
              <a:t>(rooms)</a:t>
            </a:r>
          </a:p>
          <a:p>
            <a:endParaRPr lang="en-US" dirty="0"/>
          </a:p>
          <a:p>
            <a:r>
              <a:rPr lang="en-US" dirty="0"/>
              <a:t>guest1 = Guest("MR FAYAZ", "fayaz@example.com", "123-456-7890")</a:t>
            </a:r>
          </a:p>
          <a:p>
            <a:r>
              <a:rPr lang="en-US" dirty="0"/>
              <a:t>guest2 = Guest("MS DHONI", "dhoni@example.com", "987-654-3210")</a:t>
            </a:r>
          </a:p>
          <a:p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hotel.display_available_rooms</a:t>
            </a:r>
            <a:r>
              <a:rPr lang="en-US" dirty="0"/>
              <a:t>())</a:t>
            </a:r>
          </a:p>
          <a:p>
            <a:r>
              <a:rPr lang="en-US" dirty="0"/>
              <a:t>print(</a:t>
            </a:r>
            <a:r>
              <a:rPr lang="en-US" dirty="0" err="1"/>
              <a:t>hotel.make_reservation</a:t>
            </a:r>
            <a:r>
              <a:rPr lang="en-US" dirty="0"/>
              <a:t>(17, guest1))</a:t>
            </a:r>
          </a:p>
          <a:p>
            <a:r>
              <a:rPr lang="en-US" dirty="0"/>
              <a:t>print(</a:t>
            </a:r>
            <a:r>
              <a:rPr lang="en-US" dirty="0" err="1"/>
              <a:t>hotel.make_reservation</a:t>
            </a:r>
            <a:r>
              <a:rPr lang="en-US" dirty="0"/>
              <a:t>(7, guest2))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8322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8B4DE-0A93-47F8-B81F-7D07E47C5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DC905-417B-4389-B856-80079CD463D9}"/>
              </a:ext>
            </a:extLst>
          </p:cNvPr>
          <p:cNvSpPr txBox="1"/>
          <p:nvPr/>
        </p:nvSpPr>
        <p:spPr>
          <a:xfrm>
            <a:off x="2133600" y="5054600"/>
            <a:ext cx="558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iled-bg.blogspot.com/2012/12/light-striped-background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E173D-9750-43DD-A314-9253ECF30A81}"/>
              </a:ext>
            </a:extLst>
          </p:cNvPr>
          <p:cNvSpPr txBox="1"/>
          <p:nvPr/>
        </p:nvSpPr>
        <p:spPr>
          <a:xfrm>
            <a:off x="312905" y="374469"/>
            <a:ext cx="7564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PUT: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Reservation successful for MR.FAYAZ. Room 17 is now occupied by MR.FAYAZ.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Reservation successful for MS DHONI. Room 7 is now occupied by MS DHONI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A6619-3CCF-4808-BCED-E6ACACA73E57}"/>
              </a:ext>
            </a:extLst>
          </p:cNvPr>
          <p:cNvSpPr txBox="1"/>
          <p:nvPr/>
        </p:nvSpPr>
        <p:spPr>
          <a:xfrm>
            <a:off x="180278" y="1400243"/>
            <a:ext cx="1183144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EXPLANATION FOR THAT CODE:</a:t>
            </a:r>
          </a:p>
          <a:p>
            <a:r>
              <a:rPr lang="en-US" dirty="0"/>
              <a:t>Let’s break down the provided code for a simplified “HOTEL MANAGEMENT SYSTEM”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*Room Class:*  </a:t>
            </a:r>
          </a:p>
          <a:p>
            <a:r>
              <a:rPr lang="en-US" dirty="0"/>
              <a:t>                            - Represents a hotel room with attributes such as </a:t>
            </a:r>
            <a:r>
              <a:rPr lang="en-US" dirty="0" err="1"/>
              <a:t>room_number</a:t>
            </a:r>
            <a:r>
              <a:rPr lang="en-US" dirty="0"/>
              <a:t>,   capacity (number of guests it can </a:t>
            </a:r>
            <a:r>
              <a:rPr lang="en-US" dirty="0" err="1"/>
              <a:t>accomm</a:t>
            </a:r>
            <a:endParaRPr lang="en-US" dirty="0"/>
          </a:p>
          <a:p>
            <a:r>
              <a:rPr lang="en-US" dirty="0" err="1"/>
              <a:t>odate</a:t>
            </a:r>
            <a:r>
              <a:rPr lang="en-US" dirty="0"/>
              <a:t>), status (whether it's available or occupied), and guest (information about the guest occupying the room).</a:t>
            </a:r>
          </a:p>
          <a:p>
            <a:endParaRPr lang="en-US" dirty="0"/>
          </a:p>
          <a:p>
            <a:r>
              <a:rPr lang="en-US" dirty="0"/>
              <a:t>2. *Guest Class:*</a:t>
            </a:r>
          </a:p>
          <a:p>
            <a:r>
              <a:rPr lang="en-US" dirty="0"/>
              <a:t>                           - Represents a guest with attributes like name, email, and phone.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*</a:t>
            </a:r>
            <a:r>
              <a:rPr lang="en-US" dirty="0" err="1"/>
              <a:t>HotelManagementSystem</a:t>
            </a:r>
            <a:r>
              <a:rPr lang="en-US" dirty="0"/>
              <a:t> Class:* </a:t>
            </a:r>
          </a:p>
          <a:p>
            <a:r>
              <a:rPr lang="en-US" dirty="0"/>
              <a:t>                                                              - Manages the overall hotel system.   - Initialized with a list of rooms and an empty </a:t>
            </a:r>
            <a:r>
              <a:rPr lang="en-US" dirty="0" err="1"/>
              <a:t>reser</a:t>
            </a:r>
            <a:endParaRPr lang="en-US" dirty="0"/>
          </a:p>
          <a:p>
            <a:r>
              <a:rPr lang="en-US" dirty="0" err="1"/>
              <a:t>vations</a:t>
            </a:r>
            <a:r>
              <a:rPr lang="en-US" dirty="0"/>
              <a:t> dictionary.  </a:t>
            </a:r>
          </a:p>
          <a:p>
            <a:endParaRPr lang="en-US" dirty="0"/>
          </a:p>
          <a:p>
            <a:r>
              <a:rPr lang="en-US" dirty="0"/>
              <a:t> 4. **</a:t>
            </a:r>
            <a:r>
              <a:rPr lang="en-US" dirty="0" err="1"/>
              <a:t>display_available_rooms</a:t>
            </a:r>
            <a:r>
              <a:rPr lang="en-US" dirty="0"/>
              <a:t> Method:**  </a:t>
            </a:r>
          </a:p>
          <a:p>
            <a:r>
              <a:rPr lang="en-US" dirty="0"/>
              <a:t>                                                                    - Returns a list of available rooms by filtering rooms with the status 'Available’.</a:t>
            </a:r>
          </a:p>
          <a:p>
            <a:endParaRPr lang="en-US" dirty="0"/>
          </a:p>
          <a:p>
            <a:r>
              <a:rPr lang="en-US" dirty="0"/>
              <a:t>5. **</a:t>
            </a:r>
            <a:r>
              <a:rPr lang="en-US" dirty="0" err="1"/>
              <a:t>make_reservation</a:t>
            </a:r>
            <a:r>
              <a:rPr lang="en-US" dirty="0"/>
              <a:t> Method:** </a:t>
            </a:r>
          </a:p>
          <a:p>
            <a:r>
              <a:rPr lang="en-US" dirty="0"/>
              <a:t>                                                           - Takes a </a:t>
            </a:r>
            <a:r>
              <a:rPr lang="en-US" dirty="0" err="1"/>
              <a:t>room_number</a:t>
            </a:r>
            <a:r>
              <a:rPr lang="en-US" dirty="0"/>
              <a:t> and a guest as parameters. Checks if the specified room exists</a:t>
            </a:r>
          </a:p>
        </p:txBody>
      </p:sp>
    </p:spTree>
    <p:extLst>
      <p:ext uri="{BB962C8B-B14F-4D97-AF65-F5344CB8AC3E}">
        <p14:creationId xmlns:p14="http://schemas.microsoft.com/office/powerpoint/2010/main" val="39055742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7BC059-B415-4861-A063-427532C6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77001"/>
            <a:ext cx="12192000" cy="8555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C19CD-F42B-4431-9A4B-0FA02350446F}"/>
              </a:ext>
            </a:extLst>
          </p:cNvPr>
          <p:cNvSpPr txBox="1"/>
          <p:nvPr/>
        </p:nvSpPr>
        <p:spPr>
          <a:xfrm>
            <a:off x="0" y="489784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iled-bg.blogspot.com/2012/09/gray-background-for-website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02F21-A8F2-41A3-98BA-66AAC23A6AAA}"/>
              </a:ext>
            </a:extLst>
          </p:cNvPr>
          <p:cNvSpPr txBox="1"/>
          <p:nvPr/>
        </p:nvSpPr>
        <p:spPr>
          <a:xfrm>
            <a:off x="0" y="70949"/>
            <a:ext cx="123195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if it's available.   - If available, updates the room status to 'Occupied', assigns the guest to the room, and records the </a:t>
            </a:r>
            <a:r>
              <a:rPr lang="en-US" dirty="0" err="1"/>
              <a:t>reservati</a:t>
            </a:r>
            <a:endParaRPr lang="en-US" dirty="0"/>
          </a:p>
          <a:p>
            <a:r>
              <a:rPr lang="en-US" dirty="0"/>
              <a:t>on in the reservations dictionary.   - Returns a success message or an error message if the room is not available or the room numb</a:t>
            </a:r>
          </a:p>
          <a:p>
            <a:r>
              <a:rPr lang="en-US" dirty="0" err="1"/>
              <a:t>er</a:t>
            </a:r>
            <a:r>
              <a:rPr lang="en-US" dirty="0"/>
              <a:t> is invalid.</a:t>
            </a:r>
          </a:p>
          <a:p>
            <a:endParaRPr lang="en-US" dirty="0"/>
          </a:p>
          <a:p>
            <a:r>
              <a:rPr lang="en-US" dirty="0"/>
              <a:t>6. *Example Usage:*  </a:t>
            </a:r>
          </a:p>
          <a:p>
            <a:r>
              <a:rPr lang="en-US" dirty="0"/>
              <a:t>                                  - Creates two Room objects (room1 and room2) and a list of rooms (rooms).   - Initializes a </a:t>
            </a:r>
            <a:r>
              <a:rPr lang="en-US" dirty="0" err="1"/>
              <a:t>HotelManagement</a:t>
            </a:r>
            <a:endParaRPr lang="en-US" dirty="0"/>
          </a:p>
          <a:p>
            <a:r>
              <a:rPr lang="en-US" dirty="0"/>
              <a:t>System object (hotel) with the list of rooms.   - Creates two Guest objects (guest1 and guest2).   - Displays available rooms before </a:t>
            </a:r>
          </a:p>
          <a:p>
            <a:r>
              <a:rPr lang="en-US" dirty="0"/>
              <a:t>and after making reservations.   - Makes reservations for guests and prints the results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FD121-1BA5-4D96-A861-3B0D9575D948}"/>
              </a:ext>
            </a:extLst>
          </p:cNvPr>
          <p:cNvSpPr txBox="1"/>
          <p:nvPr/>
        </p:nvSpPr>
        <p:spPr>
          <a:xfrm>
            <a:off x="7056583" y="4052874"/>
            <a:ext cx="4903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  <a:r>
              <a:rPr lang="en-US" sz="2800" b="1" i="1" dirty="0">
                <a:latin typeface="Bell MT" panose="02020503060305020303" pitchFamily="18" charset="0"/>
              </a:rPr>
              <a:t>BY SHAIK.FAYAZ AHAMED</a:t>
            </a:r>
          </a:p>
        </p:txBody>
      </p:sp>
    </p:spTree>
    <p:extLst>
      <p:ext uri="{BB962C8B-B14F-4D97-AF65-F5344CB8AC3E}">
        <p14:creationId xmlns:p14="http://schemas.microsoft.com/office/powerpoint/2010/main" val="2259251832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900</Words>
  <Application>Microsoft Office PowerPoint</Application>
  <PresentationFormat>Widescreen</PresentationFormat>
  <Paragraphs>94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Algerian</vt:lpstr>
      <vt:lpstr>Arial</vt:lpstr>
      <vt:lpstr>Bell MT</vt:lpstr>
      <vt:lpstr>Book Antiqua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Thouhid</dc:creator>
  <cp:lastModifiedBy>Thouhid</cp:lastModifiedBy>
  <cp:revision>21</cp:revision>
  <dcterms:created xsi:type="dcterms:W3CDTF">2023-12-26T15:16:35Z</dcterms:created>
  <dcterms:modified xsi:type="dcterms:W3CDTF">2023-12-26T18:29:33Z</dcterms:modified>
</cp:coreProperties>
</file>